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1" r:id="rId9"/>
    <p:sldId id="333" r:id="rId10"/>
    <p:sldId id="332" r:id="rId11"/>
    <p:sldId id="272" r:id="rId12"/>
    <p:sldId id="320" r:id="rId13"/>
    <p:sldId id="273" r:id="rId14"/>
    <p:sldId id="287" r:id="rId15"/>
    <p:sldId id="334" r:id="rId16"/>
    <p:sldId id="288" r:id="rId17"/>
    <p:sldId id="297" r:id="rId18"/>
    <p:sldId id="321" r:id="rId19"/>
    <p:sldId id="298" r:id="rId20"/>
    <p:sldId id="299" r:id="rId21"/>
    <p:sldId id="328" r:id="rId22"/>
    <p:sldId id="300" r:id="rId23"/>
    <p:sldId id="335" r:id="rId24"/>
    <p:sldId id="301" r:id="rId25"/>
    <p:sldId id="302" r:id="rId26"/>
    <p:sldId id="327" r:id="rId27"/>
    <p:sldId id="303" r:id="rId28"/>
    <p:sldId id="336" r:id="rId29"/>
    <p:sldId id="326" r:id="rId30"/>
    <p:sldId id="337" r:id="rId31"/>
    <p:sldId id="304" r:id="rId32"/>
    <p:sldId id="305" r:id="rId33"/>
    <p:sldId id="306" r:id="rId34"/>
    <p:sldId id="307" r:id="rId35"/>
    <p:sldId id="308" r:id="rId36"/>
    <p:sldId id="309" r:id="rId37"/>
    <p:sldId id="338" r:id="rId38"/>
    <p:sldId id="310" r:id="rId39"/>
    <p:sldId id="311" r:id="rId40"/>
    <p:sldId id="312" r:id="rId41"/>
    <p:sldId id="339" r:id="rId42"/>
    <p:sldId id="340" r:id="rId43"/>
    <p:sldId id="313" r:id="rId44"/>
    <p:sldId id="314" r:id="rId45"/>
    <p:sldId id="322" r:id="rId46"/>
    <p:sldId id="323" r:id="rId47"/>
    <p:sldId id="324" r:id="rId48"/>
    <p:sldId id="329" r:id="rId49"/>
    <p:sldId id="331" r:id="rId50"/>
    <p:sldId id="325" r:id="rId51"/>
    <p:sldId id="315" r:id="rId52"/>
    <p:sldId id="316" r:id="rId53"/>
    <p:sldId id="317" r:id="rId54"/>
    <p:sldId id="318" r:id="rId55"/>
    <p:sldId id="319" r:id="rId56"/>
    <p:sldId id="341" r:id="rId57"/>
    <p:sldId id="342" r:id="rId58"/>
    <p:sldId id="343" r:id="rId59"/>
    <p:sldId id="330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DDE1"/>
    <a:srgbClr val="2F5597"/>
    <a:srgbClr val="7030A0"/>
    <a:srgbClr val="CFE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9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112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410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15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41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8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53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163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85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5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785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666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5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.png"/><Relationship Id="rId5" Type="http://schemas.openxmlformats.org/officeDocument/2006/relationships/image" Target="../media/image5.png"/><Relationship Id="rId10" Type="http://schemas.openxmlformats.org/officeDocument/2006/relationships/image" Target="../media/image10.gif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8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C9181B1-7301-4652-937B-2373918ECFDE}"/>
              </a:ext>
            </a:extLst>
          </p:cNvPr>
          <p:cNvSpPr/>
          <p:nvPr/>
        </p:nvSpPr>
        <p:spPr>
          <a:xfrm>
            <a:off x="914401" y="507442"/>
            <a:ext cx="10412362" cy="243348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400" b="1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  <a:cs typeface="Arial" panose="020B0604020202020204" pitchFamily="34" charset="0"/>
              </a:rPr>
              <a:t>ДИПЛОМНЫЙ ПРОЕКТ</a:t>
            </a:r>
            <a:br>
              <a:rPr lang="ru-RU" sz="5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</a:br>
            <a:r>
              <a:rPr lang="ru-RU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cs typeface="Arial" panose="020B0604020202020204" pitchFamily="34" charset="0"/>
              </a:rPr>
              <a:t>“Студенческая социальная сеть</a:t>
            </a:r>
          </a:p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cs typeface="Arial" panose="020B0604020202020204" pitchFamily="34" charset="0"/>
              </a:rPr>
              <a:t>«STEP NETWORK»</a:t>
            </a:r>
            <a:r>
              <a:rPr lang="ru-RU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8C942FA-E193-4FD6-805C-8884E3CD01D5}"/>
              </a:ext>
            </a:extLst>
          </p:cNvPr>
          <p:cNvSpPr/>
          <p:nvPr/>
        </p:nvSpPr>
        <p:spPr>
          <a:xfrm>
            <a:off x="943897" y="5135436"/>
            <a:ext cx="10412362" cy="1283109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Студента группы ЕКО 15-П-1</a:t>
            </a:r>
            <a:br>
              <a:rPr lang="ru-RU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Овсиенка Влада В.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8AD510B-2D04-496E-AECB-6F02C4499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592" y="3044149"/>
            <a:ext cx="7318816" cy="1745851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4317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C4C760-BC9A-4547-8327-F76A6F3FE3EF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Профиль (чужой))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661D00-416E-4B77-9108-1878E3D0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5397" y="1109254"/>
            <a:ext cx="10541205" cy="508642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5B25DED-5850-447E-A7BB-445342A58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1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3427BB5-1EDC-49D6-A3B3-7E433DD18586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Профиль. Записи)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27C844D-94C2-4061-AA1D-885A8CAECB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7862" y="1091344"/>
            <a:ext cx="10496275" cy="512224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3FC34DB-4B1F-4889-9900-4B180C627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6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3427BB5-1EDC-49D6-A3B3-7E433DD18586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Профиль. Записи)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3FC34DB-4B1F-4889-9900-4B180C627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550D20-686B-4D82-A3F8-29972FBAC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5995"/>
            <a:ext cx="12192000" cy="502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4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9BE6BF3-B369-4A86-8A22-C09F328B16AB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Новости/События)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3F5B67A-C731-439F-B0D2-2BDBCFB896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7862" y="1096988"/>
            <a:ext cx="10496275" cy="511095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D4FF716-1C3D-438E-B989-62262346D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8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563AD86-883F-4B02-A83A-0257A77A1218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Новости/События)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F5BFB5B-9BE6-412C-AF21-2B1FACD34B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7862" y="1127750"/>
            <a:ext cx="10496275" cy="504943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40B0E43-69D8-4C28-A794-35EC606E6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9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563AD86-883F-4B02-A83A-0257A77A1218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Новости/События)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40B0E43-69D8-4C28-A794-35EC606E6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pic>
        <p:nvPicPr>
          <p:cNvPr id="2" name="bandicam 2019-07-09 16-31-26-119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5DA71AC2-E645-48F0-AE94-82D0F801D2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17700" y="1091344"/>
            <a:ext cx="8956599" cy="505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5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Новости/События)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1779" y="1127750"/>
            <a:ext cx="10448440" cy="504943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E380842-E6A5-4A31-9227-9F0FDDF40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0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Добавление новости)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1779" y="1249635"/>
            <a:ext cx="10448440" cy="48056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DEB6DB-A55E-4E8B-82CC-2C066C2BE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2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Добавление новости)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DEB6DB-A55E-4E8B-82CC-2C066C2BE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8A398-97D5-4734-BED4-74723F03F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9454"/>
            <a:ext cx="12192000" cy="503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1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Диалоги)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0812" y="1249635"/>
            <a:ext cx="9950373" cy="480566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E5AF2DD-9950-4282-A661-76B5164AC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74ECE75-6DDB-4410-B53B-039E25F9E8D5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FFB6A-788E-401A-A2BA-7A2D9BA3CA4A}"/>
              </a:ext>
            </a:extLst>
          </p:cNvPr>
          <p:cNvSpPr txBox="1"/>
          <p:nvPr/>
        </p:nvSpPr>
        <p:spPr>
          <a:xfrm>
            <a:off x="541056" y="444556"/>
            <a:ext cx="11154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  <a:cs typeface="Arial" panose="020B0604020202020204" pitchFamily="34" charset="0"/>
              </a:rPr>
              <a:t>Выбор технологии реализации проекта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079872-5BFF-4133-9905-1F680BC3A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80" y="1449883"/>
            <a:ext cx="4319388" cy="27069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B017EC-6EE5-4435-AD4B-68635FABD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878" y="4591420"/>
            <a:ext cx="1188686" cy="118868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350626F-5673-4994-A7C0-9079E54AB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147" y="1449883"/>
            <a:ext cx="3050673" cy="157685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59D4DDE-C077-492A-8598-40EF7C7870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2" y="4430133"/>
            <a:ext cx="1819134" cy="152778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30B4419-3D08-4165-B44B-6BFC86B091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8556" y="1428933"/>
            <a:ext cx="2527046" cy="252704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58D2E64-8CBC-43D8-B6B1-875EDC082F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4661" y="4921426"/>
            <a:ext cx="2787825" cy="545702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6276CE6-7E53-4777-B478-523980A656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0498" y="3784746"/>
            <a:ext cx="1463467" cy="159517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D17B03-D460-4AE4-97E2-02B178F075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1804" y="4156797"/>
            <a:ext cx="1188685" cy="1188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092FFC1-EB7A-4174-AAA9-BD8EF52C80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9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Беседы)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0812" y="1285772"/>
            <a:ext cx="9950373" cy="473338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22632D-B443-4995-B338-9A91AA2F1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Беседы. Создание)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8774" y="1285772"/>
            <a:ext cx="9894448" cy="473338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22632D-B443-4995-B338-9A91AA2F1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2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Диалог)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9265" y="1285772"/>
            <a:ext cx="9793466" cy="473338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EF7C79-B85F-456A-8B90-72AC4F964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6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Диалог)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9265" y="1289276"/>
            <a:ext cx="9793466" cy="47263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EF7C79-B85F-456A-8B90-72AC4F964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6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Диалог. Смайлики)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9265" y="1316543"/>
            <a:ext cx="9793466" cy="46718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705831-33DE-41A7-AAD6-F327558A9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5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Беседа)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9265" y="1287525"/>
            <a:ext cx="9793466" cy="47298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57029A-A8BC-48EC-8859-5B0ACDF9E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1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Беседа. Действия)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19361" y="1287525"/>
            <a:ext cx="8753273" cy="47298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57029A-A8BC-48EC-8859-5B0ACDF9E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6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Альбом)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9265" y="1296661"/>
            <a:ext cx="9793466" cy="47116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4E12FE-5668-48BA-96C2-AFF2D491F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9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Альбом)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9265" y="1313513"/>
            <a:ext cx="9793466" cy="46779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4E12FE-5668-48BA-96C2-AFF2D491F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5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Файлы)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28693" y="1091344"/>
            <a:ext cx="9793466" cy="46994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4E12FE-5668-48BA-96C2-AFF2D491F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6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50E5F65-B21C-4335-9ACF-890B3C5B5581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786E25-BD55-4C6F-83FC-A0AEEB07B25A}"/>
              </a:ext>
            </a:extLst>
          </p:cNvPr>
          <p:cNvSpPr txBox="1"/>
          <p:nvPr/>
        </p:nvSpPr>
        <p:spPr>
          <a:xfrm>
            <a:off x="541056" y="444556"/>
            <a:ext cx="11154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Необходимость разрабатываемой системы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8C83CE-A013-482C-AF70-8065555FA723}"/>
              </a:ext>
            </a:extLst>
          </p:cNvPr>
          <p:cNvSpPr txBox="1"/>
          <p:nvPr/>
        </p:nvSpPr>
        <p:spPr>
          <a:xfrm>
            <a:off x="686886" y="1934134"/>
            <a:ext cx="1053737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Сформировать единое сообщество для коммуникации между студентами, преподавателями, и администрацией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rgbClr val="7030A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Предоставить администрации возможность оповещать студентов о новостях и событиях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Облегчить студентам обучение в университете, и сделать его интересным</a:t>
            </a:r>
          </a:p>
          <a:p>
            <a:endParaRPr lang="ru-RU"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3571EA-1A5C-45F5-B821-5E592ACCB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38574">
            <a:off x="10504773" y="1115302"/>
            <a:ext cx="1650997" cy="10518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81FFFA-86B8-403D-B691-097C9DB17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64403">
            <a:off x="11254546" y="1615116"/>
            <a:ext cx="1167551" cy="74384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0EAF6E-1310-432A-851A-A8ABD5C05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90778">
            <a:off x="11532961" y="2122944"/>
            <a:ext cx="690218" cy="43973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8C664B7-F369-46A6-913F-0C9D8A1BF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7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Файлы)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4E12FE-5668-48BA-96C2-AFF2D491F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pic>
        <p:nvPicPr>
          <p:cNvPr id="2" name="bandicam 2019-07-09 16-44-36-947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CAE298C4-8ADD-41E0-9319-76EB293F22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3113" y="1083946"/>
            <a:ext cx="8865773" cy="500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Избранные)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4920" y="1296661"/>
            <a:ext cx="9742156" cy="47116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F1CFE3-41AF-4D9F-A724-FE61DB2D3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9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Настройки. Данные)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4920" y="1310601"/>
            <a:ext cx="9742156" cy="46837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A35F4D-4925-4949-BD1E-BD2503CA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Настройки. Приватность)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4920" y="1317509"/>
            <a:ext cx="9742156" cy="46699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8DEEC0-20DA-4A66-893C-03733747C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Настройки. Безопасность)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4920" y="1331540"/>
            <a:ext cx="9742156" cy="46418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F5E7C6-F0FF-4542-9EF3-CE17545C3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9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Настройки. Чёрн. список)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35666" y="1331540"/>
            <a:ext cx="9720664" cy="46418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7515A2-7986-4FCA-8196-951A7A9B3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Админ-панель. Доб. </a:t>
            </a:r>
            <a:r>
              <a:rPr lang="ru-RU" sz="4000" b="1" dirty="0" err="1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Акк</a:t>
            </a:r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.)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59261" y="1331540"/>
            <a:ext cx="9673473" cy="46418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1858CB-20B3-43F9-8C38-855550D86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Админ-панель. Доб. </a:t>
            </a:r>
            <a:r>
              <a:rPr lang="ru-RU" sz="4000" b="1" dirty="0" err="1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Акк</a:t>
            </a:r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.)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81313" y="1331540"/>
            <a:ext cx="9629369" cy="46418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1858CB-20B3-43F9-8C38-855550D86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5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Админ-панель. Блок. </a:t>
            </a:r>
            <a:r>
              <a:rPr lang="ru-RU" sz="4000" b="1" dirty="0" err="1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акк</a:t>
            </a:r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59261" y="1352801"/>
            <a:ext cx="9673473" cy="45993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9BDACD-0419-49A1-87B1-F126D5F34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3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Админ-панель. Инфо </a:t>
            </a:r>
            <a:r>
              <a:rPr lang="ru-RU" sz="4000" b="1" dirty="0" err="1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акк</a:t>
            </a:r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10873" y="1352801"/>
            <a:ext cx="9570248" cy="45993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C9E972-4788-4BD8-95CB-28DDCB7E0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7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94F2658-BC6D-47DC-989C-A02F9D21A29C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</a:t>
            </a:r>
            <a:r>
              <a:rPr 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API </a:t>
            </a:r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приложение)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902A01-369F-445A-B581-5AFFA254C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742" y="1123839"/>
            <a:ext cx="8706436" cy="496385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63F19D6-DB07-42A1-A1EB-94D16A47D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9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Админ-панель. Группы)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10873" y="1359812"/>
            <a:ext cx="9570248" cy="45853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B1B156-AB25-4F3A-AF4D-A84A493CB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3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Админ-панель. Группы)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25462" y="1359812"/>
            <a:ext cx="9541069" cy="45853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B1B156-AB25-4F3A-AF4D-A84A493CB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5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Админ-панель. Группы)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25462" y="1373792"/>
            <a:ext cx="9541069" cy="45573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B1B156-AB25-4F3A-AF4D-A84A493CB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2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Поиск)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10873" y="1370329"/>
            <a:ext cx="9570248" cy="45642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E660E3-02A7-4A91-BD01-266E0EDD0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8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Помощь/Справка)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3974" y="1370329"/>
            <a:ext cx="9444045" cy="45642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152559-A45E-49E9-AEC0-AA4AF9FFF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Доп. Возможности. Пагинация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8983" y="2119319"/>
            <a:ext cx="10814034" cy="29459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79221D-8B5B-4593-AE93-CDA484092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sp>
        <p:nvSpPr>
          <p:cNvPr id="4" name="Стрелка: влево 3">
            <a:extLst>
              <a:ext uri="{FF2B5EF4-FFF2-40B4-BE49-F238E27FC236}">
                <a16:creationId xmlns:a16="http://schemas.microsoft.com/office/drawing/2014/main" id="{29F28DB2-46DA-4C4B-BE34-783E9826BA7C}"/>
              </a:ext>
            </a:extLst>
          </p:cNvPr>
          <p:cNvSpPr/>
          <p:nvPr/>
        </p:nvSpPr>
        <p:spPr>
          <a:xfrm>
            <a:off x="7184570" y="4267200"/>
            <a:ext cx="1973943" cy="2902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306DD5-5ED3-44D4-B962-EE32D38C3F31}"/>
              </a:ext>
            </a:extLst>
          </p:cNvPr>
          <p:cNvSpPr txBox="1"/>
          <p:nvPr/>
        </p:nvSpPr>
        <p:spPr>
          <a:xfrm>
            <a:off x="9207524" y="4119955"/>
            <a:ext cx="2584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00B050"/>
                </a:solidFill>
              </a:rPr>
              <a:t>+ 10 записей</a:t>
            </a:r>
          </a:p>
        </p:txBody>
      </p:sp>
    </p:spTree>
    <p:extLst>
      <p:ext uri="{BB962C8B-B14F-4D97-AF65-F5344CB8AC3E}">
        <p14:creationId xmlns:p14="http://schemas.microsoft.com/office/powerpoint/2010/main" val="94188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Доп. Возможности. Пагинация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79221D-8B5B-4593-AE93-CDA48409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B9E381-90F6-4D20-ABD3-C0336FC37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7772"/>
            <a:ext cx="12192000" cy="46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8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657532" y="342623"/>
            <a:ext cx="10876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Доп. Возможности. Асинхронные уведомления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79221D-8B5B-4593-AE93-CDA48409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9C42F0-0E2E-4EA3-B2E3-2C6A9FAF1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70" y="1890427"/>
            <a:ext cx="3232796" cy="8711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8D0116-518B-44DA-880A-65BC68F4B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955" y="1439687"/>
            <a:ext cx="4196926" cy="177562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845F497-976C-4200-B3A0-B88F13E8D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8285" y="3807256"/>
            <a:ext cx="5809316" cy="196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8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657532" y="342623"/>
            <a:ext cx="10876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Доп. Возможности. Кнопка подняться наверх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79221D-8B5B-4593-AE93-CDA48409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E7EE60-02CB-4A9E-AF6F-CE1B1DEFE2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6821" y="1091344"/>
            <a:ext cx="10426002" cy="5046588"/>
          </a:xfrm>
          <a:prstGeom prst="rect">
            <a:avLst/>
          </a:prstGeom>
        </p:spPr>
      </p:pic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07378707-D4C5-47FB-846C-0C8DE6CA2BAF}"/>
              </a:ext>
            </a:extLst>
          </p:cNvPr>
          <p:cNvSpPr/>
          <p:nvPr/>
        </p:nvSpPr>
        <p:spPr>
          <a:xfrm>
            <a:off x="8229600" y="5036457"/>
            <a:ext cx="2249714" cy="110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13F4FAD-4F41-4784-95EC-C6522321A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252" y="4750676"/>
            <a:ext cx="2009424" cy="1749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307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657532" y="342623"/>
            <a:ext cx="10876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Доп. Возможности. Адаптация под моб. </a:t>
            </a:r>
            <a:r>
              <a:rPr lang="ru-RU" sz="4000" b="1" dirty="0" err="1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устр</a:t>
            </a:r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79221D-8B5B-4593-AE93-CDA48409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A455E9-6675-4FFE-AB30-497189BEF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4" y="1195818"/>
            <a:ext cx="2365106" cy="494211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A8D5404-9FB2-4265-BB7C-AA0F804393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92263" y="1195818"/>
            <a:ext cx="2365105" cy="494211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E8BB8F4-194B-441D-A3A8-BDF308ED6AF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253231" y="1195818"/>
            <a:ext cx="2365105" cy="494211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49D93DD-9DBA-4130-8265-F524599E633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935403" y="1195818"/>
            <a:ext cx="2365105" cy="49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B602EF8-1751-44B4-87ED-6F8739F07B31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67837" y="369484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</a:t>
            </a:r>
            <a:r>
              <a:rPr 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API </a:t>
            </a:r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приложение)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17FD702-548C-4F39-850B-E5E230A9F5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70718" y="1123839"/>
            <a:ext cx="8196483" cy="496385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B3D40A8-8E3C-469D-B4EF-92D2F167B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657532" y="342623"/>
            <a:ext cx="10876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Доп. Возможности. Система опросов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79221D-8B5B-4593-AE93-CDA48409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FDBEB5-A74E-4480-AE3B-05F2B404D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4072"/>
            <a:ext cx="12192000" cy="490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9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Структура проекта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9C9431-7235-4801-B766-01A002F7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203" y="1226917"/>
            <a:ext cx="7485762" cy="2467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230F85-0321-4096-8678-0F2E6D1A5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910" y="3797697"/>
            <a:ext cx="6695598" cy="2467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26332B-F74B-4CE3-8FCF-B3804351B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45573" y="-100370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Проектирование базы данных (1 часть)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72400" y="607516"/>
            <a:ext cx="5247199" cy="61552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6A72FD4-8098-41B0-A9AF-126BE75E4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7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45573" y="-103319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Проектирование базы данных (2 часть)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21600" y="604567"/>
            <a:ext cx="5348799" cy="62121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F46A38-A195-432B-AE8D-DF1D17812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4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Проектирование базы данных (3 часть)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8983" y="1669143"/>
            <a:ext cx="10814034" cy="38462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79221D-8B5B-4593-AE93-CDA484092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3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4" y="-81936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Проектирование базы данных (</a:t>
            </a:r>
            <a:r>
              <a:rPr 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4</a:t>
            </a:r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 часть)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6AB7F-9FF7-463C-8C25-592599F5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58822" y="625950"/>
            <a:ext cx="4874355" cy="621387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D7A7DA-D235-4AFF-8D6D-E4C584729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4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657532" y="342623"/>
            <a:ext cx="10876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Алгоритм авторизации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79221D-8B5B-4593-AE93-CDA48409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AD252F-A5EC-462B-8918-83F936AEE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29" y="648892"/>
            <a:ext cx="10053786" cy="576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7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657532" y="342623"/>
            <a:ext cx="10876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Алгоритм запроса на получение данных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79221D-8B5B-4593-AE93-CDA48409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97DB48-1D8F-455B-B6C3-23D22605B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656660"/>
            <a:ext cx="10760765" cy="585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4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605399-E70E-4979-A65C-754974C75EB9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657532" y="342623"/>
            <a:ext cx="10876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Хостинг проекта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79221D-8B5B-4593-AE93-CDA48409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F3364E-2279-445B-8737-C06E0DD03FF0}"/>
              </a:ext>
            </a:extLst>
          </p:cNvPr>
          <p:cNvSpPr txBox="1"/>
          <p:nvPr/>
        </p:nvSpPr>
        <p:spPr>
          <a:xfrm>
            <a:off x="657532" y="1285460"/>
            <a:ext cx="4166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API: 18.223.123.52</a:t>
            </a:r>
            <a:endParaRPr lang="ru-RU" sz="40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E53A5-4FEA-405F-BE87-7A4FCDA74E73}"/>
              </a:ext>
            </a:extLst>
          </p:cNvPr>
          <p:cNvSpPr txBox="1"/>
          <p:nvPr/>
        </p:nvSpPr>
        <p:spPr>
          <a:xfrm>
            <a:off x="6856521" y="1285460"/>
            <a:ext cx="4158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6"/>
                </a:solidFill>
              </a:rPr>
              <a:t>Client: 3.15.38.254</a:t>
            </a:r>
            <a:endParaRPr lang="ru-RU" sz="4000" b="1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22E35-1927-4948-A05A-43C631F73D7F}"/>
              </a:ext>
            </a:extLst>
          </p:cNvPr>
          <p:cNvSpPr txBox="1"/>
          <p:nvPr/>
        </p:nvSpPr>
        <p:spPr>
          <a:xfrm>
            <a:off x="4230859" y="2228297"/>
            <a:ext cx="36909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chemeClr val="accent6">
                    <a:lumMod val="75000"/>
                  </a:schemeClr>
                </a:solidFill>
              </a:rPr>
              <a:t>Аккаунты (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user)</a:t>
            </a:r>
            <a:endParaRPr lang="ru-RU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A54A07-FC43-416C-87CD-4991BE0F104D}"/>
              </a:ext>
            </a:extLst>
          </p:cNvPr>
          <p:cNvSpPr txBox="1"/>
          <p:nvPr/>
        </p:nvSpPr>
        <p:spPr>
          <a:xfrm>
            <a:off x="2942302" y="2846086"/>
            <a:ext cx="559242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/>
              <a:t>Email						 Password</a:t>
            </a:r>
            <a:br>
              <a:rPr lang="ru-RU" sz="3200" b="1" dirty="0">
                <a:solidFill>
                  <a:srgbClr val="002060"/>
                </a:solidFill>
              </a:rPr>
            </a:b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user14@mail.ru 		 pass123</a:t>
            </a:r>
          </a:p>
          <a:p>
            <a:r>
              <a:rPr lang="en-US" sz="3200" b="1" dirty="0">
                <a:solidFill>
                  <a:srgbClr val="002060"/>
                </a:solidFill>
              </a:rPr>
              <a:t>user15@mail.ru 		 pass123</a:t>
            </a:r>
          </a:p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user16@mail.ru 		 pass123</a:t>
            </a:r>
          </a:p>
          <a:p>
            <a:r>
              <a:rPr lang="en-US" sz="3200" b="1" dirty="0">
                <a:solidFill>
                  <a:srgbClr val="002060"/>
                </a:solidFill>
              </a:rPr>
              <a:t>user17@mail.ru 		 pass123</a:t>
            </a:r>
          </a:p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user18@mail.ru 		 pass123</a:t>
            </a:r>
          </a:p>
          <a:p>
            <a:r>
              <a:rPr lang="en-US" sz="3200" b="1" dirty="0">
                <a:solidFill>
                  <a:srgbClr val="002060"/>
                </a:solidFill>
              </a:rPr>
              <a:t>user19@mail.ru 		 pass123</a:t>
            </a:r>
            <a:endParaRPr lang="ru-RU" sz="3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72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45574" y="709229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End</a:t>
            </a:r>
            <a:endParaRPr lang="ru-RU" sz="4000" b="1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D7A7DA-D235-4AFF-8D6D-E4C584729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1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56CEAF9-6211-47C7-BFA6-57EE3FDA2CD4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Главная страница)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308374-5041-4346-8FB1-83B6F711FA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6835" y="1091344"/>
            <a:ext cx="10658330" cy="512224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E490B93-E6E9-4E38-8B84-D46329628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BDA2A47-45D7-4A5F-9721-AB8218A538C8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Главная страница)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4E5C7FC-F136-402B-94F2-3EA6CA9EDF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8699" y="1091344"/>
            <a:ext cx="10674602" cy="512224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ED9E102-4862-4116-BF8C-E1B6D5375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C4C760-BC9A-4547-8327-F76A6F3FE3EF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Профиль (мой))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661D00-416E-4B77-9108-1878E3D0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5397" y="1091344"/>
            <a:ext cx="10541205" cy="512224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5B25DED-5850-447E-A7BB-445342A58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C4C760-BC9A-4547-8327-F76A6F3FE3EF}"/>
              </a:ext>
            </a:extLst>
          </p:cNvPr>
          <p:cNvSpPr/>
          <p:nvPr/>
        </p:nvSpPr>
        <p:spPr>
          <a:xfrm>
            <a:off x="457200" y="383458"/>
            <a:ext cx="11238271" cy="603209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5E557-6E8B-40D7-99C9-D857ECC3C7A9}"/>
              </a:ext>
            </a:extLst>
          </p:cNvPr>
          <p:cNvSpPr txBox="1"/>
          <p:nvPr/>
        </p:nvSpPr>
        <p:spPr>
          <a:xfrm>
            <a:off x="818535" y="324465"/>
            <a:ext cx="10500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srgbClr val="7030A0">
                      <a:alpha val="40000"/>
                    </a:srgbClr>
                  </a:outerShdw>
                </a:effectLst>
              </a:rPr>
              <a:t>Интерфейс (Клиент. Профиль (мой) Инфо.)</a:t>
            </a:r>
            <a:endParaRPr lang="ru-RU" sz="3200" dirty="0"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50800" dist="38100" dir="2700000" algn="tl" rotWithShape="0">
                  <a:srgbClr val="7030A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661D00-416E-4B77-9108-1878E3D0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5397" y="1113030"/>
            <a:ext cx="10541205" cy="507887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5B25DED-5850-447E-A7BB-445342A58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00" y="6137932"/>
            <a:ext cx="2845700" cy="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7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TM02900771[[fn=Сектор]]</Template>
  <TotalTime>1884</TotalTime>
  <Words>444</Words>
  <Application>Microsoft Office PowerPoint</Application>
  <PresentationFormat>Широкоэкранный</PresentationFormat>
  <Paragraphs>74</Paragraphs>
  <Slides>59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Wingdings 2</vt:lpstr>
      <vt:lpstr>HDOfficeLightV0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КУРСОВОЙ ПРОЕКТ “Крестики нолики”</dc:title>
  <dc:creator>VladOK</dc:creator>
  <cp:lastModifiedBy>Nolvin</cp:lastModifiedBy>
  <cp:revision>227</cp:revision>
  <dcterms:created xsi:type="dcterms:W3CDTF">2016-01-26T07:21:26Z</dcterms:created>
  <dcterms:modified xsi:type="dcterms:W3CDTF">2019-07-09T16:08:28Z</dcterms:modified>
</cp:coreProperties>
</file>